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4" d="100"/>
          <a:sy n="134" d="100"/>
        </p:scale>
        <p:origin x="-7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3B12AE4-F3B4-460F-B007-3CAA7EB4E8D4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BCA3763-E76B-42C8-AC6D-C1F6856FB8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2AE4-F3B4-460F-B007-3CAA7EB4E8D4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3763-E76B-42C8-AC6D-C1F6856FB8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2AE4-F3B4-460F-B007-3CAA7EB4E8D4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3763-E76B-42C8-AC6D-C1F6856FB8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3B12AE4-F3B4-460F-B007-3CAA7EB4E8D4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3763-E76B-42C8-AC6D-C1F6856FB8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3B12AE4-F3B4-460F-B007-3CAA7EB4E8D4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BCA3763-E76B-42C8-AC6D-C1F6856FB87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3B12AE4-F3B4-460F-B007-3CAA7EB4E8D4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BCA3763-E76B-42C8-AC6D-C1F6856FB8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3B12AE4-F3B4-460F-B007-3CAA7EB4E8D4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BCA3763-E76B-42C8-AC6D-C1F6856FB8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2AE4-F3B4-460F-B007-3CAA7EB4E8D4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3763-E76B-42C8-AC6D-C1F6856FB8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3B12AE4-F3B4-460F-B007-3CAA7EB4E8D4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BCA3763-E76B-42C8-AC6D-C1F6856FB8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3B12AE4-F3B4-460F-B007-3CAA7EB4E8D4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BCA3763-E76B-42C8-AC6D-C1F6856FB8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3B12AE4-F3B4-460F-B007-3CAA7EB4E8D4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BCA3763-E76B-42C8-AC6D-C1F6856FB8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3B12AE4-F3B4-460F-B007-3CAA7EB4E8D4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BCA3763-E76B-42C8-AC6D-C1F6856FB8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Ku_Klux_Kla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3.gstatic.com/images?q=tbn:ANd9GcT3lWzPgufbb1X4dhGL4h1NQlktkY8i0luBvNUe1T83ncA1RyrK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747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Ku Klux Klan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By: Garrett Evans and Tyler </a:t>
            </a:r>
            <a:r>
              <a:rPr lang="en-US" dirty="0" err="1" smtClean="0">
                <a:solidFill>
                  <a:srgbClr val="FF0000"/>
                </a:solidFill>
              </a:rPr>
              <a:t>Ilgen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data:image/jpg;base64,/9j/4AAQSkZJRgABAQAAAQABAAD/2wBDAAkGBwgHBgkIBwgKCgkLDRYPDQwMDRsUFRAWIB0iIiAdHx8kKDQsJCYxJx8fLT0tMTU3Ojo6Iys/RD84QzQ5Ojf/2wBDAQoKCg0MDRoPDxo3JR8lNzc3Nzc3Nzc3Nzc3Nzc3Nzc3Nzc3Nzc3Nzc3Nzc3Nzc3Nzc3Nzc3Nzc3Nzc3Nzc3Nzf/wAARCACMAIwDASIAAhEBAxEB/8QAHAAAAQUBAQEAAAAAAAAAAAAAAAQFBgcIAwEC/8QATxAAAQMDAQQECAcLCgcBAAAAAQIDBAAFEQYHEiExE0FRYSIyQnGBkaGxCBQ0UmJz0RYXIzM2cpSzwcLSFSRUVmN0dYKToiU1Q1NVZJKE/8QAGwEAAgMBAQEAAAAAAAAAAAAABAUAAwYCAQf/xAA1EQABBAEBBgIIBQUBAAAAAAABAAIDBBEFBhIhMUFRIqETFDNhcZGx0TJCgeHwFSM0UvHB/9oADAMBAAIRAxEAPwC8aKKKiiKKKiWutfWjR0b+dudPNWMtRGiN9XefmjvPozUUUrccQ2hS3FBKUjJUo4AFV/qfbBpiyFbMZ5dzkp8iLgoB71nh6s1R2r9e6g1i+W5T6m4hPgQo+QgefrUe801Q7C4vCpKw2Pmjia4fI1g8RRValPZdiJufop3eduWopalJtcaJb2+o7pdX6zw9lRWXrrWVyJ6S+XE73Uystj/biuse2Q2PFaClDrUM0rSjdGEpwO4YoV10flCfw7MyEZleB8OKYjP1QvKjcLoSeZMlf210Z1Dq2CoFu73ZvH/sOEe+nrHd7KMHsNceuu7Ik7Mw44SHyX1bdres7coBy4plJHkSmUq9oAPtqd6e28xXVJb1Da1sHreiK30+lJ4j1mq9ejMvDDrSVZ7U02yrEwvJYUW1dh4irWXGHg4YS+xs5YYMxEO8itUWHUdn1DH6ezT2ZSQPCCFeEnzpPEeqnWsYt/ynYpaJUR52O6g5S8yogj0irg0DtqC1NQNX7qScJTPbTgf50jl5x6qKBDhkJDJE+J268YKu6iubDzb7KHmXEuNrG8laDkKHaDXSvVWiiiiooiiiojtK1mzo2wrkDdXPfyiIyetWOKj3D7B11FEz7VNpLOk45t9tKHry6nISeKWAfKV39grO4RPv052XMfcddcUVOvunJJr1pMq+3J6VNeW644suPOqOSSakjLSGGw22AEgcBQtix6PgOafaRpBtn0svBg8/2XGHCYiIAaTx61HmaUUUUsc4uOStvFEyJoYwYAXGY4y02h2Syp+O24lTzSXCguIzxSFDlntq09IaG0Bqyzt3K2tTd0+C60qYveaXjilXH29Yqq56OkhPoHMoJFWF8Gn5Lf8A6xj3OUxpkFhCx+0jXNstcDzH0Ut+89pD+jzP0xz7aPvPaQ/o0z9Mc+2p/XGacQ3yDj8Gr3Gi8BZzfd3WbdWDScS/JtmlGJK1xln4xMVKUtCsAgoSDz448Lu4Z50g66j2mk5kuq7EY9ZqQ0stn+5hbrZ5pFPePUn7LxQSpJSpIIPMHrpludlB3nYgweZb+ynujNUxyujOQmVyjDbZuyD9eoSrZjtImaSlJgXJTj9nWrCmzxUwfnI7u1NaWgzI8+I1LhvIejvJC23EHIUD11kq9W0PoL7Iw6nxh84fbUu2La+XYrgixXR3/hspeGlKPCO4f3SefYePbTWKUSNyF8/v0ZKUu47l0PdaOorwGvatQK+HnUMtLddUEtoSVKUeQAGSayZtC1O/rHVb8tsq+LJPQxG+xsHgfOeZ89Xft11EbNo5UJhZTIuS+gBHMNjis+rA9NZ/05F3nFSFDgngnz1xI8MaXIqlWNqdsQ6/RPEGKiJHS0kceaj2mlHOiikrnFxyV9MijbEwMYMAIooorxWII3gQeR4VPPg2pKGdRJPNLrAPqcqBirF+D630b2p0/wBuwfWHKOpHiQsrtPHlkb+xI+f/ABXFXCd8jf8Aq1e412KsdRrjNOYT/wBWr3GmCx6yNplGGHl9qgPUKeabrAjdtyD84k040nsHMhX0jSY9ylGPdn58UUUUVSmSKjd9hfF3w80MIWeOOo1JK4zY4lRltHrHDuNXQSejfnoluq0hbrluPEOI/nvV17F9XHUumRGlub1wt+GncnitHkq/YfNVhVlHZRqBem9bxFOq3Y8lXxWQCeGFHAJ8xwfXWrRThfOCMHBWbfhAXYztaJgJVluAwlGPpq8I+wppitbHQQWkYwcZV5zSLWck3XXt2eJz0k9aQfopVuj2CnbAAwOVA3XcA1anZmAFz5T04Lk448BJWzDdebitB2QtGMNpJwCfTSRu9QlcCpaD9JNWPsYZakapvLL7aHGnLchK0LSFJUCvBBB5inW57CLNJmuvQrnLiMLOUsBCVhHcCcHHn9dex1o3MBK4t65bgtPY3BAPUKrG5sV3xH2z3b1dwQeWDVg/eBt+P+fS/wDQT9tfaNg0Ns5RqGanzMpH7a8NIdCu49p3j2kfyKrzBqyNibjUM6lkyHEtMpEdxbizhKQEuZJPZwr37zMeK0pxzVExLaAVKU4yjAA5kkngKryPCuGpL3K0tpGe9KtbriFSZTjfRpWlGfDVjyAVHA6zjhnFdQV3RvzlU6prEF2t6MNIdkFSDV+0TUOqLytGh0S02+1fzlTjKDvO7vlrHzOxB58yOoWNoXXkTWdgfPgsXNhg/GY2e7x055pPs5HqJ62hjTOze0s20PpS6vClnd3npC+W8Upye4dQ5eeCbRNFTLNJGtNFtvRVAFyXDCN0tgjwlBPzSPGT1c+WcF5BOFnjG4NDiOBUAtiNy3x08vAB9fGlOB1VJtA6RtmtLSHImoZMaWwAmRF+Loyg9RBzxSeo+ipE5sOYdH4TUs9Wf7FP20Aaj3Ekla1u0VeKNrGMJwAOyrRbraBlbiEjvUBSZy6QW+b6VHsSCas07AoB4m/TP9BP21594G3/APnpf+gn7a7FJvUoaTaaY/gYB5/ZVxbHnLsuSm2xnHzGjrkvEkJCG0DJOT7uuujTgdaS4nksAj01dz2kbXpDZ5fIdrbIUu3vF59fFbqg2eJPZ2DkM+eqNhfI2Pq0+4VVZhZG0bqP0XUrFyV4lPADso7fGTHuBWnhv+GCOo1rPRl1N60pariTlb8ZBXj5wGFe0GstalbBaZcxxBIq9Ng1zQvQLbLyxmPKdbSOwcFfvUZXdvRgrN6vCIbj2jkePz4qgwel1Q8pXMynFH/6NSM1HpyDD1hMaVzbmuoP/wBkVIKEu/jC0ezJHq7x7/8AxTrYj+V91/uDf6yrtqktiP5X3X+4N/rKu2jIPZtWY1P/ADJfiUV4eVe15VqBVF7WdVXO+amb0TDP8mRVvIbeelHow+SeBJ/7fZ2+yrM03p22aE0061CRvFptT0mQoYW+oJJyezuHV6yeG0XQsHWdrKF7rNxZB+LSseL9FXak+zmO+E6C1nKhSXdDa9SpqQkGOy+8fGSRgIUrryD4Kuvh3V4eXBetxkZ5KIPXqa/e/wCWHVpXLDweBWnKQQcgY7ByxV2aE1P91FsccdZS1JYUEPBPinIyCM+6qvu+z2/QZy2YkNyYxn8G80RxHfk8D21M7ImNsz0lKuOoHgH31hXQNkFSlYwltParnk8hx6hQNdsokIPJavWpKMtRroyC4YxjoP53UN2l6fXs9vkbVulJbUPpnSlcInAKjxUEp8pB609XDHVi29F6g+6fTsO7fFHYpeSd5twdY4EpPWnPI1VWlNO3Paffvup1YhSLO2rdiQ8kJcAPip+gOtXlH2Xe02hptKG0BCEgBKUjAAHIAUesmvuiiioomTW/5G3z/D3/ANWqs2wvkbH1afcK0lrf8jb5/h7/AOrVWbYXyNj6tPuFBXfwhafZj20nwH1SLUIBt2exYqc7IJLjOmpKUE4+OqP+xFQTUasQkJ7VirQ2H2dUvSEh7qVOXj0IRVlP2aE2hIN39Aq92swFWvaLdU43UOvJkI7wsBXvzXVpYdaQtPJQBqafCOshD1svrSeCgYrxA6x4Sf3vVVdafkdNC6Mnwmjj0dVcXGZaHdkRs3YDJ3RH8w8wpbovUrelLleJymFvvuwEtxWglWHHN/kSBwA5nOOVRybfdaXOa7LfvE5pbqslLctTaE9wSk4ApVk15Q7bbmtDQE4l0CCaZ0sjj4jnCTIlanP4zUlyHmmOn96lDcm+Dx9S3hX5sxwfvV7miuTalPVXR6FRZ+TPxJShu4XRJ43u7q/OuDv7FU72bR69fQLwVS3lXaCln4q9IeW4FA9IShW8TgHt6j6aYeyrH2CK35OpuxLsdPqC6uqve9/iKW67Xr16oEbACT0CQaF2ou2BmVYddh9uVb0qDTyklTit0fi1dquxXI8MnrKW12e7bVbq7qTUSVxrBFChDipUR0mPJT3ZA3l9Z4Dl4Nl6u2fWPVk+HNuTKg9HWN9TR3S+geQs9nfzHHHOpC6w1HtbjDDaG2m2SlCEJ3UpATwAHUKYLHrNEO5XAwY6WrpcWkBpISlqa6kJGOQAVivHJd3V4mobyj/9zh/bSCzr6S2sHrA3fVSylDpZGOIBX0SChTsQMe6McQPp7lxck6i/6eprofzpbv8AFSdybq5Hi365L8090e9VLqK6FuQKmTZ+k/kCPgfvlPumte3ZnTt4sWp1yJLUiC8iJJWFOOJcKCAhRGSUnPAnke7lHYgKYjKVDBCAD6q6g0E4ySeHM5ryWcygAhXUNKjouc9jicjqo/qV0F9poHxRk+mtIbGrebds8tYWMLkBUg/5lEj2YrNUSK9f9RR4UcEuS30tI7gTj3ca2JBitQYTERgbrTDaW0DuSMD3UyibuMAWI1Gx6xafIORKadcaeb1Ppedal4DjqMsqPkuDik+v2Gsmwlu2u5qZkoU2pCi06hXNJBwQfMa2eeIqhNvWilRZZ1Pb2vwD5CZiUjxF9S/MeR7/AD105ocCCh4ZXQyNkbzCimQQCDnNFNFin9K2IzqvDR4pPWKd6TSRljsFfSqdplqESs/4UUUUVwi16Kn/AMHNfSDUq/nPsn9ZVePr6NhxfzUE1Pvg1fJtQfWR/c5R9IcysltPJ7NnxP0V2VwnfIn/AKtXuNd64TvkT/1avcaPWSWStOL3oKk/NX7xTrTFphf49vuCqfaUWRiUr6Losm/Rj93D5FFFFFUJoim2/SxHjFpKvwjnDzCl0h5EdlTjhwkCmG12+dqvUDEGEgqfkL3U8OCE9ZPcBxoqrFvu3jyCRa5qArw+iafE7yCsj4PemFS7s/qKSj8DEBajkjxnFDiR5gf91aAxTXpmxxdOWSJaoKcNMIwVda1daj3k8adaaLBorhOhx58N6JMaS7HeQUONqGQoHmK70VFFlXaRoWZoq79KxvuWt5eY0geT9BXePbSC13REtPRu4S8P91atu9rhXm3vQLlHQ/GeThaFj2jsPfWb9ouy65aVecnW0OzLTnIcSMrY7lgdX0vdVUsTZBgphp+oy0pN5vEHmO6SUVHoF7W1huUN9PLf6x9tPrEhqQneZcSod1K5IXxnit1T1KvbHgPHsea4XZW5bnj2px6+FW7sB05cLPYZs+4NFlNyW2thtQwrcSD4RHUDvcPNnrqrd51txl6O4G32XEutrKEr3VJOQcKyD6afPu41qOA1Iv8AQmP4KJrSxsZhxSTW9PtW7AdE3IA7haLrm+jpWXG8430lOezIrPH3c61/rKv9BY/go+7nW39ZV/oLH8FE+sxd0n/oV/8A08x91E1WOfpjUr9qujJbeCTuq8lxPUpJ6wcfs504Utut8v17DCL1dTLbYXvoSYzSCFYI5pSD18qRnAGSeFAWXte/LVqtFrzVqxjmGDkryvh55thsuOq3UikE68MRwUtEOOdg5Cm+3QLvqq5oh2+O5JkLPBCB4KB2k8gO817DVc/i7gFXqGuQ1wWxeJ3kFzkvybzMaixGluKWsIaZQMlRPLh21o7ZPoBvSFsMmaEru8lI6ZQ4hpPzE/tPWa82abNIWkGUzJZRKu604U9jKWh81H28zVgUza0NGAsPPPJO8ySHJKKKKK6VSKKKKiiK+VJSpJSoAg8CCOYr6oqKKr9a7G7Re1OS7IpNsmq4lCU5ZWfzfJ9Hqql9RaH1PpV0rmwHgyk8JMfK2z6Ry9OK1xXzgHgeIqL0EtOQsax73KbwHAlxPeONLm7+wr8a0tJ7uNaXvOgdK3pSlzrLGLqubrSeiX604zUC1Nsd0zEbU9FduLXDxQ8kj2pJ9tUOrxu5hM4dZuxDAfke/iqsTeoJHFah/lr4XfIafFDivMmnCVpC3sulCHpRGccVJ/hp905s3s10cAkSZ6R9BaB70Vx6nGijtHcIwMfL91B39QKIIYZA71UmZTdr5JEaGzIlOq5NMIKvYK0fatkGjYO6tcB2YrGcynioeoYHsqZ262wbYx0FuhsRWh5DDYQPZVzYWM5BL7Go2rAxI847dFQukdiF1nqRI1I8IEfmWGyFvK7j1J9tXfpzTdp01CESzw0MN+UrmtZ7VK5mneirECiiiiooiiiioov/2Q=="/>
          <p:cNvSpPr>
            <a:spLocks noChangeAspect="1" noChangeArrowheads="1"/>
          </p:cNvSpPr>
          <p:nvPr/>
        </p:nvSpPr>
        <p:spPr bwMode="auto">
          <a:xfrm>
            <a:off x="80963" y="-565150"/>
            <a:ext cx="1104900" cy="1104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 descr="History projec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2057400" cy="2057400"/>
          </a:xfrm>
          <a:prstGeom prst="rect">
            <a:avLst/>
          </a:prstGeom>
        </p:spPr>
      </p:pic>
      <p:pic>
        <p:nvPicPr>
          <p:cNvPr id="5" name="Picture 4" descr="History project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304800"/>
            <a:ext cx="3441114" cy="2590800"/>
          </a:xfrm>
          <a:prstGeom prst="rect">
            <a:avLst/>
          </a:prstGeom>
        </p:spPr>
      </p:pic>
      <p:pic>
        <p:nvPicPr>
          <p:cNvPr id="6" name="Picture 5" descr="History project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3505200"/>
            <a:ext cx="4565688" cy="3038257"/>
          </a:xfrm>
          <a:prstGeom prst="rect">
            <a:avLst/>
          </a:prstGeom>
        </p:spPr>
      </p:pic>
      <p:pic>
        <p:nvPicPr>
          <p:cNvPr id="7" name="Picture 6" descr="History project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1" y="3048001"/>
            <a:ext cx="381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http://en.wikipedia.org/wiki/Ku_Klux_Klan</a:t>
            </a:r>
            <a:endParaRPr lang="en-US" sz="2800" dirty="0" smtClean="0"/>
          </a:p>
          <a:p>
            <a:r>
              <a:rPr lang="en-US" sz="2800" u="sng" dirty="0" smtClean="0">
                <a:solidFill>
                  <a:schemeClr val="accent1"/>
                </a:solidFill>
              </a:rPr>
              <a:t>http://www.spartacus.schoolnet.co.uk/USAkkk.htm</a:t>
            </a:r>
            <a:endParaRPr lang="en-US" sz="2800" u="sng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different </a:t>
            </a:r>
            <a:r>
              <a:rPr lang="en-US" dirty="0" err="1" smtClean="0"/>
              <a:t>Klans</a:t>
            </a:r>
            <a:endParaRPr lang="en-US" dirty="0" smtClean="0"/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Klan was from 1865 to 1874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Klan was from 1915 to 1944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Klan was from 1950s to the 1960s</a:t>
            </a:r>
          </a:p>
          <a:p>
            <a:r>
              <a:rPr lang="en-US" dirty="0" smtClean="0"/>
              <a:t>Started after the Civil War</a:t>
            </a:r>
          </a:p>
          <a:p>
            <a:r>
              <a:rPr lang="en-US" dirty="0" smtClean="0"/>
              <a:t>Named after the Greek word “</a:t>
            </a:r>
            <a:r>
              <a:rPr lang="en-US" dirty="0" err="1" smtClean="0"/>
              <a:t>kuklos</a:t>
            </a:r>
            <a:r>
              <a:rPr lang="en-US" dirty="0" smtClean="0"/>
              <a:t>” , which means circle. The name means “Circle of Brothers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Klan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Started in Pulaski, Tennessee, in May, 1866</a:t>
            </a:r>
          </a:p>
          <a:p>
            <a:r>
              <a:rPr lang="en-US" sz="2400" dirty="0" smtClean="0"/>
              <a:t>About 550,000 members</a:t>
            </a:r>
          </a:p>
          <a:p>
            <a:r>
              <a:rPr lang="en-US" sz="2400" dirty="0" smtClean="0"/>
              <a:t>Most leaders were former members of the Confederate Army</a:t>
            </a:r>
          </a:p>
          <a:p>
            <a:r>
              <a:rPr lang="en-US" sz="2400" dirty="0" smtClean="0"/>
              <a:t>No structure above a local level</a:t>
            </a:r>
          </a:p>
          <a:p>
            <a:r>
              <a:rPr lang="en-US" sz="2400" dirty="0" smtClean="0"/>
              <a:t>Similar groups arose across the South, adopting the name and methods</a:t>
            </a:r>
          </a:p>
          <a:p>
            <a:r>
              <a:rPr lang="en-US" sz="2400" dirty="0" smtClean="0"/>
              <a:t>Klan groups spread throughout the South as an insurgent movement during the Reconstruction era in the United States</a:t>
            </a:r>
          </a:p>
          <a:p>
            <a:r>
              <a:rPr lang="en-US" sz="2400" dirty="0" smtClean="0"/>
              <a:t>Seen as vigilantes(heroes) throughout the South</a:t>
            </a:r>
          </a:p>
          <a:p>
            <a:r>
              <a:rPr lang="en-US" sz="2400" dirty="0" smtClean="0"/>
              <a:t>Targeted free African Americans and their allies</a:t>
            </a:r>
          </a:p>
          <a:p>
            <a:r>
              <a:rPr lang="en-US" sz="2400" dirty="0" smtClean="0"/>
              <a:t>They wanted to restore white supremacy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Klan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Their tactics usually included threats and violence, including murder, against blacks and white Republicans</a:t>
            </a:r>
          </a:p>
          <a:p>
            <a:r>
              <a:rPr lang="en-US" sz="2400" dirty="0" smtClean="0"/>
              <a:t>In 1870 and 1871 the federal government passed the Force Acts, which were used to prosecute Klan crimes</a:t>
            </a:r>
          </a:p>
          <a:p>
            <a:r>
              <a:rPr lang="en-US" sz="2400" dirty="0" smtClean="0"/>
              <a:t>Prosecution of Klan crimes and enforcement of the Force Acts suppressed Klan activity</a:t>
            </a:r>
          </a:p>
          <a:p>
            <a:r>
              <a:rPr lang="en-US" sz="2400" dirty="0" smtClean="0"/>
              <a:t>In 1874 and later newly organized and openly active paramilitary organizations like the White League and the Red Shirts started a new round of violence</a:t>
            </a:r>
          </a:p>
          <a:p>
            <a:r>
              <a:rPr lang="en-US" sz="2400" dirty="0" smtClean="0"/>
              <a:t>This violence was aimed to suppress blacks’ voting rights and running Republicans out of office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Klan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97519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Founded in 1915 and ended in 1944</a:t>
            </a:r>
          </a:p>
          <a:p>
            <a:r>
              <a:rPr lang="en-US" sz="2400" dirty="0" smtClean="0"/>
              <a:t>Founded and remained a small group in Georgia</a:t>
            </a:r>
          </a:p>
          <a:p>
            <a:r>
              <a:rPr lang="en-US" sz="2400" dirty="0" smtClean="0"/>
              <a:t>Between 3 and 6 million members</a:t>
            </a:r>
          </a:p>
          <a:p>
            <a:r>
              <a:rPr lang="en-US" sz="2400" dirty="0" smtClean="0"/>
              <a:t>Three main factors that helped result in the return of the Ku Klux Klan</a:t>
            </a:r>
          </a:p>
          <a:p>
            <a:pPr marL="578358" indent="-514350">
              <a:buClr>
                <a:schemeClr val="tx1"/>
              </a:buClr>
              <a:buFont typeface="+mj-lt"/>
              <a:buAutoNum type="arabicParenR"/>
            </a:pPr>
            <a:r>
              <a:rPr lang="en-US" sz="2400" dirty="0" smtClean="0"/>
              <a:t>The film </a:t>
            </a:r>
            <a:r>
              <a:rPr lang="en-US" sz="2400" i="1" dirty="0" smtClean="0"/>
              <a:t>The Birth of a Nation </a:t>
            </a:r>
            <a:r>
              <a:rPr lang="en-US" sz="2400" dirty="0" smtClean="0"/>
              <a:t>was released, mythologizing and glorifying the first Klan.</a:t>
            </a:r>
          </a:p>
          <a:p>
            <a:pPr marL="578358" indent="-514350">
              <a:buClr>
                <a:schemeClr val="tx1"/>
              </a:buClr>
              <a:buFont typeface="+mj-lt"/>
              <a:buAutoNum type="arabicParenR"/>
            </a:pPr>
            <a:r>
              <a:rPr lang="en-US" sz="2400" dirty="0" smtClean="0"/>
              <a:t>Leo Frank was lynched near Atlanta after the Georgia governor commuted his death sentence to life in prison.</a:t>
            </a:r>
          </a:p>
          <a:p>
            <a:pPr marL="578358" indent="-514350">
              <a:buClr>
                <a:schemeClr val="tx1"/>
              </a:buClr>
              <a:buFont typeface="+mj-lt"/>
              <a:buAutoNum type="arabicParenR"/>
            </a:pPr>
            <a:r>
              <a:rPr lang="en-US" sz="2400" dirty="0" smtClean="0"/>
              <a:t>The third was that a new Klan was actually created and that made more people want to join it.</a:t>
            </a:r>
          </a:p>
          <a:p>
            <a:pPr marL="578358" indent="-514350">
              <a:buClr>
                <a:srgbClr val="FF0000"/>
              </a:buClr>
            </a:pPr>
            <a:r>
              <a:rPr lang="en-US" sz="2400" dirty="0" smtClean="0"/>
              <a:t>It was a Fraternal Organization with a national and state structure</a:t>
            </a:r>
          </a:p>
          <a:p>
            <a:pPr marL="578358" indent="-514350">
              <a:buClr>
                <a:schemeClr val="tx1"/>
              </a:buClr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Klan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975192"/>
          </a:xfrm>
        </p:spPr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The second Klan arose during the Nadir of American race relations which is the period of time at the end of the reconstruction era and the early 20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century when racism was said to be worse than any other time after the Civil War.</a:t>
            </a:r>
          </a:p>
          <a:p>
            <a:r>
              <a:rPr lang="en-US" sz="2600" dirty="0" smtClean="0"/>
              <a:t>In 1921 in adopted a modern business system of recruiting members(which included a small initiation fee) and grew rapidly nationwide at a time of prosperity.</a:t>
            </a:r>
          </a:p>
          <a:p>
            <a:r>
              <a:rPr lang="en-US" sz="2600" dirty="0" smtClean="0"/>
              <a:t>Its membership grew most rapidly in cities</a:t>
            </a:r>
          </a:p>
          <a:p>
            <a:r>
              <a:rPr lang="en-US" sz="2600" dirty="0" smtClean="0"/>
              <a:t>Some local groups took part in attacks on private houses, and carried out other violent activities. These were usually in the South</a:t>
            </a:r>
          </a:p>
          <a:p>
            <a:r>
              <a:rPr lang="en-US" sz="2600" smtClean="0"/>
              <a:t>Made </a:t>
            </a:r>
            <a:r>
              <a:rPr lang="en-US" sz="2600" dirty="0" smtClean="0"/>
              <a:t>up of 15% of the nations eligible population, approximately 4-5 million men</a:t>
            </a:r>
          </a:p>
          <a:p>
            <a:r>
              <a:rPr lang="en-US" sz="2400" dirty="0" smtClean="0"/>
              <a:t>Internal divisions, criminal behavior by leaders, and external opposition brought about a collapse in membership, which had dropped to about 30,000 by 1930. It finally faded away in the 1940s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Klan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"Ku Klux Klan" name was used by many independent local groups opposing the Civil Rights Movement and desegregation, especially in the 1950s and 1960s</a:t>
            </a:r>
          </a:p>
          <a:p>
            <a:r>
              <a:rPr lang="en-US" dirty="0" smtClean="0"/>
              <a:t>They often formed alliances with Southern police forces like Birmingham, Alabama</a:t>
            </a:r>
          </a:p>
          <a:p>
            <a:r>
              <a:rPr lang="en-US" dirty="0" smtClean="0"/>
              <a:t>Also formed alliances with governor's offices, like with George Wallace of Alabama</a:t>
            </a:r>
          </a:p>
          <a:p>
            <a:r>
              <a:rPr lang="en-US" dirty="0" smtClean="0"/>
              <a:t>Several members of KKK groups were convicted of murder in the deaths of civil rights workers and children in the bombing of the 16</a:t>
            </a:r>
            <a:r>
              <a:rPr lang="en-US" baseline="30000" dirty="0" smtClean="0"/>
              <a:t>th</a:t>
            </a:r>
            <a:r>
              <a:rPr lang="en-US" dirty="0" smtClean="0"/>
              <a:t> Street Baptist Church in Birmingham</a:t>
            </a:r>
          </a:p>
          <a:p>
            <a:r>
              <a:rPr lang="en-US" dirty="0" smtClean="0"/>
              <a:t>Researchers today estimate that there may be approximately 150 Klan chapters with upwards of 5,000 members nationwide</a:t>
            </a:r>
          </a:p>
          <a:p>
            <a:r>
              <a:rPr lang="en-US" dirty="0" smtClean="0"/>
              <a:t>Today, a large majority of sources consider the Klan to be a "subversive or terrorist organization"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Klan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 1999, the city council of Charleston, North Carolina passed a resolution declaring the Klan to be a terrorist organization.</a:t>
            </a:r>
          </a:p>
          <a:p>
            <a:r>
              <a:rPr lang="en-US" dirty="0" smtClean="0"/>
              <a:t> A similar effort was made in 2004 when a professor at the University of Louisville began a campaign to have the Klan declared a terrorist organization so it could be banned from campus.</a:t>
            </a:r>
          </a:p>
          <a:p>
            <a:r>
              <a:rPr lang="en-US" dirty="0" smtClean="0"/>
              <a:t>In April 1997, FBI agents arrested four members of the True Knights of the Ku Klux Klan in Dallas for conspiracy to commit robbery and to blow up a natural gas processing plant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Tactics and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They wore masks and robes to hide their identities and to add terror for their attacks that usually took place at night</a:t>
            </a:r>
          </a:p>
          <a:p>
            <a:r>
              <a:rPr lang="en-US" dirty="0" smtClean="0"/>
              <a:t>Usually operated in small towns and rural areas where people mostly recognized peoples faces and could identify their attackers</a:t>
            </a:r>
          </a:p>
          <a:p>
            <a:r>
              <a:rPr lang="en-US" dirty="0" smtClean="0"/>
              <a:t>By attacking secretly, masked, and by night they could attack people who were both low and high ranking in society</a:t>
            </a:r>
          </a:p>
          <a:p>
            <a:r>
              <a:rPr lang="en-US" dirty="0" smtClean="0"/>
              <a:t>They sometimes claimed to be ghosts of Confederate soldiers to scare superstitious African Americans but it is said this tactic rarely worked</a:t>
            </a:r>
          </a:p>
          <a:p>
            <a:r>
              <a:rPr lang="en-US" dirty="0" smtClean="0"/>
              <a:t>The Klan attacked black members of the Loyal Leagues and intimidated southern Republicans and Freedmen’s Bureau workers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F0000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FF0000"/>
      </a:hlink>
      <a:folHlink>
        <a:srgbClr val="3B435B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159</TotalTime>
  <Words>819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Ku Klux Klan</vt:lpstr>
      <vt:lpstr>History</vt:lpstr>
      <vt:lpstr>1st Klan</vt:lpstr>
      <vt:lpstr>1st Klan continued</vt:lpstr>
      <vt:lpstr>2nd Klan</vt:lpstr>
      <vt:lpstr>2nd Klan continued</vt:lpstr>
      <vt:lpstr>3rd Klan</vt:lpstr>
      <vt:lpstr>3rd Klan continued</vt:lpstr>
      <vt:lpstr>Tactics and activities</vt:lpstr>
      <vt:lpstr>Slide 10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Klu Klux Klan</dc:title>
  <dc:creator>PVI Student</dc:creator>
  <cp:lastModifiedBy>PV</cp:lastModifiedBy>
  <cp:revision>19</cp:revision>
  <dcterms:created xsi:type="dcterms:W3CDTF">2011-06-01T15:12:16Z</dcterms:created>
  <dcterms:modified xsi:type="dcterms:W3CDTF">2011-06-08T11:56:28Z</dcterms:modified>
</cp:coreProperties>
</file>